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75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3B6AF3D0-22CC-F54E-AEC6-9AEFD1F867F3}">
          <p14:sldIdLst>
            <p14:sldId id="275"/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Eksempler (slett)" id="{EBCE1FE9-0C75-BC42-94B6-3117A4F85F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36806-B520-47C1-9014-C6933E76F4B8}" v="61" dt="2020-10-22T06:44:39.376"/>
    <p1510:client id="{98C66467-7502-434A-8061-047D35CED105}" v="4" dt="2020-12-07T21:09:08.171"/>
    <p1510:client id="{EF5E3C74-D996-41D2-AD40-A25B81127F11}" v="80" dt="2020-03-03T15:16:26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- aks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1720"/>
  </p:normalViewPr>
  <p:slideViewPr>
    <p:cSldViewPr snapToGrid="0" snapToObjects="1">
      <p:cViewPr varScale="1">
        <p:scale>
          <a:sx n="89" d="100"/>
          <a:sy n="89" d="100"/>
        </p:scale>
        <p:origin x="10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Haslestad" userId="9c753dbd7766f28c" providerId="Windows Live" clId="Web-{48D7FC5F-4096-4832-B565-18E800A362DB}"/>
    <pc:docChg chg="addSld delSld modSld modSection">
      <pc:chgData name="Andreas Haslestad" userId="9c753dbd7766f28c" providerId="Windows Live" clId="Web-{48D7FC5F-4096-4832-B565-18E800A362DB}" dt="2018-11-22T09:52:33" v="8" actId="1076"/>
      <pc:docMkLst>
        <pc:docMk/>
      </pc:docMkLst>
      <pc:sldChg chg="modSp">
        <pc:chgData name="Andreas Haslestad" userId="9c753dbd7766f28c" providerId="Windows Live" clId="Web-{48D7FC5F-4096-4832-B565-18E800A362DB}" dt="2018-11-22T09:48:36.008" v="0" actId="1076"/>
        <pc:sldMkLst>
          <pc:docMk/>
          <pc:sldMk cId="479518952" sldId="269"/>
        </pc:sldMkLst>
        <pc:picChg chg="mod">
          <ac:chgData name="Andreas Haslestad" userId="9c753dbd7766f28c" providerId="Windows Live" clId="Web-{48D7FC5F-4096-4832-B565-18E800A362DB}" dt="2018-11-22T09:48:36.008" v="0" actId="1076"/>
          <ac:picMkLst>
            <pc:docMk/>
            <pc:sldMk cId="479518952" sldId="269"/>
            <ac:picMk id="15" creationId="{00000000-0000-0000-0000-000000000000}"/>
          </ac:picMkLst>
        </pc:picChg>
      </pc:sldChg>
      <pc:sldChg chg="modSp">
        <pc:chgData name="Andreas Haslestad" userId="9c753dbd7766f28c" providerId="Windows Live" clId="Web-{48D7FC5F-4096-4832-B565-18E800A362DB}" dt="2018-11-22T09:52:33" v="8" actId="1076"/>
        <pc:sldMkLst>
          <pc:docMk/>
          <pc:sldMk cId="1577964948" sldId="270"/>
        </pc:sldMkLst>
        <pc:spChg chg="mod">
          <ac:chgData name="Andreas Haslestad" userId="9c753dbd7766f28c" providerId="Windows Live" clId="Web-{48D7FC5F-4096-4832-B565-18E800A362DB}" dt="2018-11-22T09:52:18.109" v="7" actId="14100"/>
          <ac:spMkLst>
            <pc:docMk/>
            <pc:sldMk cId="1577964948" sldId="270"/>
            <ac:spMk id="16" creationId="{00000000-0000-0000-0000-000000000000}"/>
          </ac:spMkLst>
        </pc:spChg>
        <pc:picChg chg="mod">
          <ac:chgData name="Andreas Haslestad" userId="9c753dbd7766f28c" providerId="Windows Live" clId="Web-{48D7FC5F-4096-4832-B565-18E800A362DB}" dt="2018-11-22T09:52:33" v="8" actId="1076"/>
          <ac:picMkLst>
            <pc:docMk/>
            <pc:sldMk cId="1577964948" sldId="270"/>
            <ac:picMk id="17" creationId="{00000000-0000-0000-0000-000000000000}"/>
          </ac:picMkLst>
        </pc:picChg>
      </pc:sldChg>
      <pc:sldChg chg="addSp delSp modSp">
        <pc:chgData name="Andreas Haslestad" userId="9c753dbd7766f28c" providerId="Windows Live" clId="Web-{48D7FC5F-4096-4832-B565-18E800A362DB}" dt="2018-11-22T09:51:29.436" v="5"/>
        <pc:sldMkLst>
          <pc:docMk/>
          <pc:sldMk cId="3979986608" sldId="271"/>
        </pc:sldMkLst>
        <pc:picChg chg="add del mod">
          <ac:chgData name="Andreas Haslestad" userId="9c753dbd7766f28c" providerId="Windows Live" clId="Web-{48D7FC5F-4096-4832-B565-18E800A362DB}" dt="2018-11-22T09:51:29.436" v="5"/>
          <ac:picMkLst>
            <pc:docMk/>
            <pc:sldMk cId="3979986608" sldId="271"/>
            <ac:picMk id="2" creationId="{53A305EF-A204-44DD-BABD-182A095BA62F}"/>
          </ac:picMkLst>
        </pc:picChg>
      </pc:sldChg>
      <pc:sldChg chg="addSp delSp modSp new del">
        <pc:chgData name="Andreas Haslestad" userId="9c753dbd7766f28c" providerId="Windows Live" clId="Web-{48D7FC5F-4096-4832-B565-18E800A362DB}" dt="2018-11-22T09:51:37.170" v="6"/>
        <pc:sldMkLst>
          <pc:docMk/>
          <pc:sldMk cId="2447707847" sldId="276"/>
        </pc:sldMkLst>
        <pc:spChg chg="del">
          <ac:chgData name="Andreas Haslestad" userId="9c753dbd7766f28c" providerId="Windows Live" clId="Web-{48D7FC5F-4096-4832-B565-18E800A362DB}" dt="2018-11-22T09:51:01.403" v="2"/>
          <ac:spMkLst>
            <pc:docMk/>
            <pc:sldMk cId="2447707847" sldId="276"/>
            <ac:spMk id="2" creationId="{7DC2ED47-425F-4502-B324-3EDA14B0DEA9}"/>
          </ac:spMkLst>
        </pc:spChg>
        <pc:picChg chg="add mod ord">
          <ac:chgData name="Andreas Haslestad" userId="9c753dbd7766f28c" providerId="Windows Live" clId="Web-{48D7FC5F-4096-4832-B565-18E800A362DB}" dt="2018-11-22T09:51:14.482" v="3" actId="14100"/>
          <ac:picMkLst>
            <pc:docMk/>
            <pc:sldMk cId="2447707847" sldId="276"/>
            <ac:picMk id="4" creationId="{E0EB643C-4657-4F32-8603-DFB535AD793B}"/>
          </ac:picMkLst>
        </pc:picChg>
      </pc:sldChg>
    </pc:docChg>
  </pc:docChgLst>
  <pc:docChgLst>
    <pc:chgData name="Andreas Haslestad" userId="9c753dbd7766f28c" providerId="Windows Live" clId="Web-{9A60D2F4-F13D-433B-855E-470523792917}"/>
    <pc:docChg chg="modSld">
      <pc:chgData name="Andreas Haslestad" userId="9c753dbd7766f28c" providerId="Windows Live" clId="Web-{9A60D2F4-F13D-433B-855E-470523792917}" dt="2018-12-06T09:21:59.045" v="39" actId="1076"/>
      <pc:docMkLst>
        <pc:docMk/>
      </pc:docMkLst>
      <pc:sldChg chg="modSp">
        <pc:chgData name="Andreas Haslestad" userId="9c753dbd7766f28c" providerId="Windows Live" clId="Web-{9A60D2F4-F13D-433B-855E-470523792917}" dt="2018-12-06T09:21:59.045" v="39" actId="1076"/>
        <pc:sldMkLst>
          <pc:docMk/>
          <pc:sldMk cId="1577964948" sldId="270"/>
        </pc:sldMkLst>
        <pc:spChg chg="mod">
          <ac:chgData name="Andreas Haslestad" userId="9c753dbd7766f28c" providerId="Windows Live" clId="Web-{9A60D2F4-F13D-433B-855E-470523792917}" dt="2018-12-06T09:18:01.345" v="8" actId="1076"/>
          <ac:spMkLst>
            <pc:docMk/>
            <pc:sldMk cId="1577964948" sldId="270"/>
            <ac:spMk id="6" creationId="{00000000-0000-0000-0000-000000000000}"/>
          </ac:spMkLst>
        </pc:spChg>
        <pc:spChg chg="mod">
          <ac:chgData name="Andreas Haslestad" userId="9c753dbd7766f28c" providerId="Windows Live" clId="Web-{9A60D2F4-F13D-433B-855E-470523792917}" dt="2018-12-06T09:21:46.748" v="38" actId="1076"/>
          <ac:spMkLst>
            <pc:docMk/>
            <pc:sldMk cId="1577964948" sldId="270"/>
            <ac:spMk id="9" creationId="{00000000-0000-0000-0000-000000000000}"/>
          </ac:spMkLst>
        </pc:spChg>
        <pc:spChg chg="mod">
          <ac:chgData name="Andreas Haslestad" userId="9c753dbd7766f28c" providerId="Windows Live" clId="Web-{9A60D2F4-F13D-433B-855E-470523792917}" dt="2018-12-06T09:18:28.188" v="12" actId="1076"/>
          <ac:spMkLst>
            <pc:docMk/>
            <pc:sldMk cId="1577964948" sldId="270"/>
            <ac:spMk id="13" creationId="{00000000-0000-0000-0000-000000000000}"/>
          </ac:spMkLst>
        </pc:spChg>
        <pc:spChg chg="mod">
          <ac:chgData name="Andreas Haslestad" userId="9c753dbd7766f28c" providerId="Windows Live" clId="Web-{9A60D2F4-F13D-433B-855E-470523792917}" dt="2018-12-06T09:21:59.045" v="39" actId="1076"/>
          <ac:spMkLst>
            <pc:docMk/>
            <pc:sldMk cId="1577964948" sldId="270"/>
            <ac:spMk id="14" creationId="{00000000-0000-0000-0000-000000000000}"/>
          </ac:spMkLst>
        </pc:spChg>
        <pc:spChg chg="mod">
          <ac:chgData name="Andreas Haslestad" userId="9c753dbd7766f28c" providerId="Windows Live" clId="Web-{9A60D2F4-F13D-433B-855E-470523792917}" dt="2018-12-06T09:18:31.750" v="13" actId="1076"/>
          <ac:spMkLst>
            <pc:docMk/>
            <pc:sldMk cId="1577964948" sldId="270"/>
            <ac:spMk id="15" creationId="{00000000-0000-0000-0000-000000000000}"/>
          </ac:spMkLst>
        </pc:spChg>
        <pc:spChg chg="mod">
          <ac:chgData name="Andreas Haslestad" userId="9c753dbd7766f28c" providerId="Windows Live" clId="Web-{9A60D2F4-F13D-433B-855E-470523792917}" dt="2018-12-06T09:19:58.328" v="26" actId="14100"/>
          <ac:spMkLst>
            <pc:docMk/>
            <pc:sldMk cId="1577964948" sldId="270"/>
            <ac:spMk id="16" creationId="{00000000-0000-0000-0000-000000000000}"/>
          </ac:spMkLst>
        </pc:spChg>
        <pc:picChg chg="mod">
          <ac:chgData name="Andreas Haslestad" userId="9c753dbd7766f28c" providerId="Windows Live" clId="Web-{9A60D2F4-F13D-433B-855E-470523792917}" dt="2018-12-06T09:21:40.983" v="37" actId="1076"/>
          <ac:picMkLst>
            <pc:docMk/>
            <pc:sldMk cId="1577964948" sldId="270"/>
            <ac:picMk id="3" creationId="{00000000-0000-0000-0000-000000000000}"/>
          </ac:picMkLst>
        </pc:picChg>
        <pc:picChg chg="mod">
          <ac:chgData name="Andreas Haslestad" userId="9c753dbd7766f28c" providerId="Windows Live" clId="Web-{9A60D2F4-F13D-433B-855E-470523792917}" dt="2018-12-06T09:17:54.470" v="7" actId="1076"/>
          <ac:picMkLst>
            <pc:docMk/>
            <pc:sldMk cId="1577964948" sldId="270"/>
            <ac:picMk id="5" creationId="{00000000-0000-0000-0000-000000000000}"/>
          </ac:picMkLst>
        </pc:picChg>
        <pc:picChg chg="mod">
          <ac:chgData name="Andreas Haslestad" userId="9c753dbd7766f28c" providerId="Windows Live" clId="Web-{9A60D2F4-F13D-433B-855E-470523792917}" dt="2018-12-06T09:20:05.203" v="28" actId="1076"/>
          <ac:picMkLst>
            <pc:docMk/>
            <pc:sldMk cId="1577964948" sldId="270"/>
            <ac:picMk id="17" creationId="{00000000-0000-0000-0000-000000000000}"/>
          </ac:picMkLst>
        </pc:picChg>
        <pc:picChg chg="mod">
          <ac:chgData name="Andreas Haslestad" userId="9c753dbd7766f28c" providerId="Windows Live" clId="Web-{9A60D2F4-F13D-433B-855E-470523792917}" dt="2018-12-06T09:20:07.828" v="29" actId="1076"/>
          <ac:picMkLst>
            <pc:docMk/>
            <pc:sldMk cId="1577964948" sldId="270"/>
            <ac:picMk id="18" creationId="{00000000-0000-0000-0000-000000000000}"/>
          </ac:picMkLst>
        </pc:picChg>
        <pc:picChg chg="mod">
          <ac:chgData name="Andreas Haslestad" userId="9c753dbd7766f28c" providerId="Windows Live" clId="Web-{9A60D2F4-F13D-433B-855E-470523792917}" dt="2018-12-06T09:20:18.609" v="31" actId="1076"/>
          <ac:picMkLst>
            <pc:docMk/>
            <pc:sldMk cId="1577964948" sldId="270"/>
            <ac:picMk id="19" creationId="{00000000-0000-0000-0000-000000000000}"/>
          </ac:picMkLst>
        </pc:picChg>
        <pc:picChg chg="mod">
          <ac:chgData name="Andreas Haslestad" userId="9c753dbd7766f28c" providerId="Windows Live" clId="Web-{9A60D2F4-F13D-433B-855E-470523792917}" dt="2018-12-06T09:20:09.921" v="30" actId="1076"/>
          <ac:picMkLst>
            <pc:docMk/>
            <pc:sldMk cId="1577964948" sldId="270"/>
            <ac:picMk id="20" creationId="{00000000-0000-0000-0000-000000000000}"/>
          </ac:picMkLst>
        </pc:picChg>
      </pc:sldChg>
      <pc:sldChg chg="modSp">
        <pc:chgData name="Andreas Haslestad" userId="9c753dbd7766f28c" providerId="Windows Live" clId="Web-{9A60D2F4-F13D-433B-855E-470523792917}" dt="2018-12-06T09:20:39.218" v="35" actId="14100"/>
        <pc:sldMkLst>
          <pc:docMk/>
          <pc:sldMk cId="3979986608" sldId="271"/>
        </pc:sldMkLst>
        <pc:spChg chg="mod">
          <ac:chgData name="Andreas Haslestad" userId="9c753dbd7766f28c" providerId="Windows Live" clId="Web-{9A60D2F4-F13D-433B-855E-470523792917}" dt="2018-12-06T09:20:39.218" v="35" actId="14100"/>
          <ac:spMkLst>
            <pc:docMk/>
            <pc:sldMk cId="3979986608" sldId="271"/>
            <ac:spMk id="5" creationId="{00000000-0000-0000-0000-000000000000}"/>
          </ac:spMkLst>
        </pc:spChg>
      </pc:sldChg>
    </pc:docChg>
  </pc:docChgLst>
  <pc:docChgLst>
    <pc:chgData name="Andreas Haslestad" userId="S::anha@nve.no::e17ecd76-7ba2-44aa-9f98-705140c98cb6" providerId="AD" clId="Web-{68036806-B520-47C1-9014-C6933E76F4B8}"/>
    <pc:docChg chg="modSld">
      <pc:chgData name="Andreas Haslestad" userId="S::anha@nve.no::e17ecd76-7ba2-44aa-9f98-705140c98cb6" providerId="AD" clId="Web-{68036806-B520-47C1-9014-C6933E76F4B8}" dt="2020-10-22T06:44:39.376" v="53"/>
      <pc:docMkLst>
        <pc:docMk/>
      </pc:docMkLst>
      <pc:sldChg chg="modSp">
        <pc:chgData name="Andreas Haslestad" userId="S::anha@nve.no::e17ecd76-7ba2-44aa-9f98-705140c98cb6" providerId="AD" clId="Web-{68036806-B520-47C1-9014-C6933E76F4B8}" dt="2020-10-22T06:36:04.823" v="10" actId="20577"/>
        <pc:sldMkLst>
          <pc:docMk/>
          <pc:sldMk cId="479518952" sldId="269"/>
        </pc:sldMkLst>
        <pc:spChg chg="mod">
          <ac:chgData name="Andreas Haslestad" userId="S::anha@nve.no::e17ecd76-7ba2-44aa-9f98-705140c98cb6" providerId="AD" clId="Web-{68036806-B520-47C1-9014-C6933E76F4B8}" dt="2020-10-22T06:36:04.823" v="10" actId="20577"/>
          <ac:spMkLst>
            <pc:docMk/>
            <pc:sldMk cId="479518952" sldId="269"/>
            <ac:spMk id="20" creationId="{00000000-0000-0000-0000-000000000000}"/>
          </ac:spMkLst>
        </pc:spChg>
      </pc:sldChg>
      <pc:sldChg chg="addSp delSp modSp">
        <pc:chgData name="Andreas Haslestad" userId="S::anha@nve.no::e17ecd76-7ba2-44aa-9f98-705140c98cb6" providerId="AD" clId="Web-{68036806-B520-47C1-9014-C6933E76F4B8}" dt="2020-10-22T06:40:07.342" v="35" actId="20577"/>
        <pc:sldMkLst>
          <pc:docMk/>
          <pc:sldMk cId="1577964948" sldId="270"/>
        </pc:sldMkLst>
        <pc:spChg chg="del">
          <ac:chgData name="Andreas Haslestad" userId="S::anha@nve.no::e17ecd76-7ba2-44aa-9f98-705140c98cb6" providerId="AD" clId="Web-{68036806-B520-47C1-9014-C6933E76F4B8}" dt="2020-10-22T06:39:37.951" v="30"/>
          <ac:spMkLst>
            <pc:docMk/>
            <pc:sldMk cId="1577964948" sldId="270"/>
            <ac:spMk id="4" creationId="{00000000-0000-0000-0000-000000000000}"/>
          </ac:spMkLst>
        </pc:spChg>
        <pc:spChg chg="mod">
          <ac:chgData name="Andreas Haslestad" userId="S::anha@nve.no::e17ecd76-7ba2-44aa-9f98-705140c98cb6" providerId="AD" clId="Web-{68036806-B520-47C1-9014-C6933E76F4B8}" dt="2020-10-22T06:40:07.342" v="35" actId="20577"/>
          <ac:spMkLst>
            <pc:docMk/>
            <pc:sldMk cId="1577964948" sldId="270"/>
            <ac:spMk id="9" creationId="{00000000-0000-0000-0000-000000000000}"/>
          </ac:spMkLst>
        </pc:spChg>
        <pc:picChg chg="del">
          <ac:chgData name="Andreas Haslestad" userId="S::anha@nve.no::e17ecd76-7ba2-44aa-9f98-705140c98cb6" providerId="AD" clId="Web-{68036806-B520-47C1-9014-C6933E76F4B8}" dt="2020-10-22T06:38:37.997" v="14"/>
          <ac:picMkLst>
            <pc:docMk/>
            <pc:sldMk cId="1577964948" sldId="270"/>
            <ac:picMk id="3" creationId="{00000000-0000-0000-0000-000000000000}"/>
          </ac:picMkLst>
        </pc:picChg>
        <pc:picChg chg="add mod">
          <ac:chgData name="Andreas Haslestad" userId="S::anha@nve.no::e17ecd76-7ba2-44aa-9f98-705140c98cb6" providerId="AD" clId="Web-{68036806-B520-47C1-9014-C6933E76F4B8}" dt="2020-10-22T06:39:48.920" v="31" actId="1076"/>
          <ac:picMkLst>
            <pc:docMk/>
            <pc:sldMk cId="1577964948" sldId="270"/>
            <ac:picMk id="7" creationId="{881F679E-6184-49E0-94B4-41B055E25B97}"/>
          </ac:picMkLst>
        </pc:picChg>
      </pc:sldChg>
      <pc:sldChg chg="addSp delSp modSp">
        <pc:chgData name="Andreas Haslestad" userId="S::anha@nve.no::e17ecd76-7ba2-44aa-9f98-705140c98cb6" providerId="AD" clId="Web-{68036806-B520-47C1-9014-C6933E76F4B8}" dt="2020-10-22T06:44:39.376" v="53"/>
        <pc:sldMkLst>
          <pc:docMk/>
          <pc:sldMk cId="3569752665" sldId="272"/>
        </pc:sldMkLst>
        <pc:picChg chg="del">
          <ac:chgData name="Andreas Haslestad" userId="S::anha@nve.no::e17ecd76-7ba2-44aa-9f98-705140c98cb6" providerId="AD" clId="Web-{68036806-B520-47C1-9014-C6933E76F4B8}" dt="2020-10-22T06:44:09.673" v="46"/>
          <ac:picMkLst>
            <pc:docMk/>
            <pc:sldMk cId="3569752665" sldId="272"/>
            <ac:picMk id="3" creationId="{9559E54A-405F-4434-ADA7-2DBE74BECF70}"/>
          </ac:picMkLst>
        </pc:picChg>
        <pc:picChg chg="add mod ord">
          <ac:chgData name="Andreas Haslestad" userId="S::anha@nve.no::e17ecd76-7ba2-44aa-9f98-705140c98cb6" providerId="AD" clId="Web-{68036806-B520-47C1-9014-C6933E76F4B8}" dt="2020-10-22T06:44:39.376" v="53"/>
          <ac:picMkLst>
            <pc:docMk/>
            <pc:sldMk cId="3569752665" sldId="272"/>
            <ac:picMk id="6" creationId="{71B3FDBC-1D60-456D-9B49-A48D4FB03973}"/>
          </ac:picMkLst>
        </pc:picChg>
      </pc:sldChg>
      <pc:sldChg chg="modSp">
        <pc:chgData name="Andreas Haslestad" userId="S::anha@nve.no::e17ecd76-7ba2-44aa-9f98-705140c98cb6" providerId="AD" clId="Web-{68036806-B520-47C1-9014-C6933E76F4B8}" dt="2020-10-22T06:40:55.202" v="45" actId="1076"/>
        <pc:sldMkLst>
          <pc:docMk/>
          <pc:sldMk cId="3582645987" sldId="275"/>
        </pc:sldMkLst>
        <pc:spChg chg="mod">
          <ac:chgData name="Andreas Haslestad" userId="S::anha@nve.no::e17ecd76-7ba2-44aa-9f98-705140c98cb6" providerId="AD" clId="Web-{68036806-B520-47C1-9014-C6933E76F4B8}" dt="2020-10-22T06:40:39.827" v="42" actId="20577"/>
          <ac:spMkLst>
            <pc:docMk/>
            <pc:sldMk cId="3582645987" sldId="275"/>
            <ac:spMk id="5" creationId="{8F3A25E8-81D7-4D14-AC26-5D717AD44B5F}"/>
          </ac:spMkLst>
        </pc:spChg>
        <pc:picChg chg="mod">
          <ac:chgData name="Andreas Haslestad" userId="S::anha@nve.no::e17ecd76-7ba2-44aa-9f98-705140c98cb6" providerId="AD" clId="Web-{68036806-B520-47C1-9014-C6933E76F4B8}" dt="2020-10-22T06:40:55.202" v="45" actId="1076"/>
          <ac:picMkLst>
            <pc:docMk/>
            <pc:sldMk cId="3582645987" sldId="275"/>
            <ac:picMk id="2" creationId="{00000000-0000-0000-0000-000000000000}"/>
          </ac:picMkLst>
        </pc:picChg>
        <pc:picChg chg="mod">
          <ac:chgData name="Andreas Haslestad" userId="S::anha@nve.no::e17ecd76-7ba2-44aa-9f98-705140c98cb6" providerId="AD" clId="Web-{68036806-B520-47C1-9014-C6933E76F4B8}" dt="2020-10-22T06:35:41.120" v="0" actId="1076"/>
          <ac:picMkLst>
            <pc:docMk/>
            <pc:sldMk cId="3582645987" sldId="275"/>
            <ac:picMk id="4" creationId="{00000000-0000-0000-0000-000000000000}"/>
          </ac:picMkLst>
        </pc:picChg>
      </pc:sldChg>
    </pc:docChg>
  </pc:docChgLst>
  <pc:docChgLst>
    <pc:chgData name="Jostein Aasen" userId="S::jaas@nve.no::0a753f5a-5308-4254-b24e-7dfe0031edcb" providerId="AD" clId="Web-{98C66467-7502-434A-8061-047D35CED105}"/>
    <pc:docChg chg="modSld">
      <pc:chgData name="Jostein Aasen" userId="S::jaas@nve.no::0a753f5a-5308-4254-b24e-7dfe0031edcb" providerId="AD" clId="Web-{98C66467-7502-434A-8061-047D35CED105}" dt="2020-12-07T21:09:08.171" v="3"/>
      <pc:docMkLst>
        <pc:docMk/>
      </pc:docMkLst>
      <pc:sldChg chg="addAnim delAnim modAnim">
        <pc:chgData name="Jostein Aasen" userId="S::jaas@nve.no::0a753f5a-5308-4254-b24e-7dfe0031edcb" providerId="AD" clId="Web-{98C66467-7502-434A-8061-047D35CED105}" dt="2020-12-07T21:09:08.171" v="3"/>
        <pc:sldMkLst>
          <pc:docMk/>
          <pc:sldMk cId="3979986608" sldId="271"/>
        </pc:sldMkLst>
      </pc:sldChg>
    </pc:docChg>
  </pc:docChgLst>
  <pc:docChgLst>
    <pc:chgData name="Jostein Aasen" userId="45dca2291276baca" providerId="Windows Live" clId="Web-{978CF3C6-412B-473E-852A-5651BCA363E2}"/>
    <pc:docChg chg="modSld">
      <pc:chgData name="Jostein Aasen" userId="45dca2291276baca" providerId="Windows Live" clId="Web-{978CF3C6-412B-473E-852A-5651BCA363E2}" dt="2019-02-25T18:26:06.548" v="8" actId="20577"/>
      <pc:docMkLst>
        <pc:docMk/>
      </pc:docMkLst>
      <pc:sldChg chg="modSp">
        <pc:chgData name="Jostein Aasen" userId="45dca2291276baca" providerId="Windows Live" clId="Web-{978CF3C6-412B-473E-852A-5651BCA363E2}" dt="2019-02-25T18:26:06.548" v="8" actId="20577"/>
        <pc:sldMkLst>
          <pc:docMk/>
          <pc:sldMk cId="3569752665" sldId="272"/>
        </pc:sldMkLst>
        <pc:spChg chg="mod">
          <ac:chgData name="Jostein Aasen" userId="45dca2291276baca" providerId="Windows Live" clId="Web-{978CF3C6-412B-473E-852A-5651BCA363E2}" dt="2019-02-25T18:26:06.548" v="8" actId="20577"/>
          <ac:spMkLst>
            <pc:docMk/>
            <pc:sldMk cId="3569752665" sldId="272"/>
            <ac:spMk id="5" creationId="{00000000-0000-0000-0000-000000000000}"/>
          </ac:spMkLst>
        </pc:spChg>
      </pc:sldChg>
    </pc:docChg>
  </pc:docChgLst>
  <pc:docChgLst>
    <pc:chgData name="Jostein Aasen" userId="45dca2291276baca" providerId="Windows Live" clId="Web-{EF5E3C74-D996-41D2-AD40-A25B81127F11}"/>
    <pc:docChg chg="modSld">
      <pc:chgData name="Jostein Aasen" userId="45dca2291276baca" providerId="Windows Live" clId="Web-{EF5E3C74-D996-41D2-AD40-A25B81127F11}" dt="2020-03-03T15:16:26.621" v="74" actId="1076"/>
      <pc:docMkLst>
        <pc:docMk/>
      </pc:docMkLst>
      <pc:sldChg chg="modSp">
        <pc:chgData name="Jostein Aasen" userId="45dca2291276baca" providerId="Windows Live" clId="Web-{EF5E3C74-D996-41D2-AD40-A25B81127F11}" dt="2020-03-03T15:10:54.713" v="4" actId="20577"/>
        <pc:sldMkLst>
          <pc:docMk/>
          <pc:sldMk cId="1577964948" sldId="270"/>
        </pc:sldMkLst>
        <pc:spChg chg="mod">
          <ac:chgData name="Jostein Aasen" userId="45dca2291276baca" providerId="Windows Live" clId="Web-{EF5E3C74-D996-41D2-AD40-A25B81127F11}" dt="2020-03-03T15:10:54.713" v="4" actId="20577"/>
          <ac:spMkLst>
            <pc:docMk/>
            <pc:sldMk cId="1577964948" sldId="270"/>
            <ac:spMk id="9" creationId="{00000000-0000-0000-0000-000000000000}"/>
          </ac:spMkLst>
        </pc:spChg>
      </pc:sldChg>
      <pc:sldChg chg="modSp">
        <pc:chgData name="Jostein Aasen" userId="45dca2291276baca" providerId="Windows Live" clId="Web-{EF5E3C74-D996-41D2-AD40-A25B81127F11}" dt="2020-03-03T15:14:36.042" v="49" actId="20577"/>
        <pc:sldMkLst>
          <pc:docMk/>
          <pc:sldMk cId="3569752665" sldId="272"/>
        </pc:sldMkLst>
        <pc:spChg chg="mod">
          <ac:chgData name="Jostein Aasen" userId="45dca2291276baca" providerId="Windows Live" clId="Web-{EF5E3C74-D996-41D2-AD40-A25B81127F11}" dt="2020-03-03T15:14:36.042" v="49" actId="20577"/>
          <ac:spMkLst>
            <pc:docMk/>
            <pc:sldMk cId="3569752665" sldId="272"/>
            <ac:spMk id="5" creationId="{00000000-0000-0000-0000-000000000000}"/>
          </ac:spMkLst>
        </pc:spChg>
        <pc:picChg chg="ord">
          <ac:chgData name="Jostein Aasen" userId="45dca2291276baca" providerId="Windows Live" clId="Web-{EF5E3C74-D996-41D2-AD40-A25B81127F11}" dt="2020-03-03T15:14:26.621" v="47"/>
          <ac:picMkLst>
            <pc:docMk/>
            <pc:sldMk cId="3569752665" sldId="272"/>
            <ac:picMk id="3" creationId="{9559E54A-405F-4434-ADA7-2DBE74BECF70}"/>
          </ac:picMkLst>
        </pc:picChg>
      </pc:sldChg>
      <pc:sldChg chg="addSp modSp">
        <pc:chgData name="Jostein Aasen" userId="45dca2291276baca" providerId="Windows Live" clId="Web-{EF5E3C74-D996-41D2-AD40-A25B81127F11}" dt="2020-03-03T15:16:26.621" v="74" actId="1076"/>
        <pc:sldMkLst>
          <pc:docMk/>
          <pc:sldMk cId="3582645987" sldId="275"/>
        </pc:sldMkLst>
        <pc:spChg chg="add mod">
          <ac:chgData name="Jostein Aasen" userId="45dca2291276baca" providerId="Windows Live" clId="Web-{EF5E3C74-D996-41D2-AD40-A25B81127F11}" dt="2020-03-03T15:16:26.621" v="74" actId="1076"/>
          <ac:spMkLst>
            <pc:docMk/>
            <pc:sldMk cId="3582645987" sldId="275"/>
            <ac:spMk id="5" creationId="{8F3A25E8-81D7-4D14-AC26-5D717AD44B5F}"/>
          </ac:spMkLst>
        </pc:spChg>
      </pc:sldChg>
    </pc:docChg>
  </pc:docChgLst>
  <pc:docChgLst>
    <pc:chgData name="Andreas Haslestad" userId="9c753dbd7766f28c" providerId="Windows Live" clId="Web-{8CEEC765-844D-42B0-BC08-CF1EC37B808A}"/>
    <pc:docChg chg="modSld">
      <pc:chgData name="Andreas Haslestad" userId="9c753dbd7766f28c" providerId="Windows Live" clId="Web-{8CEEC765-844D-42B0-BC08-CF1EC37B808A}" dt="2019-03-18T22:42:28.300" v="7" actId="14100"/>
      <pc:docMkLst>
        <pc:docMk/>
      </pc:docMkLst>
      <pc:sldChg chg="addSp delSp modSp">
        <pc:chgData name="Andreas Haslestad" userId="9c753dbd7766f28c" providerId="Windows Live" clId="Web-{8CEEC765-844D-42B0-BC08-CF1EC37B808A}" dt="2019-03-18T22:42:28.300" v="7" actId="14100"/>
        <pc:sldMkLst>
          <pc:docMk/>
          <pc:sldMk cId="3569752665" sldId="272"/>
        </pc:sldMkLst>
        <pc:spChg chg="mod">
          <ac:chgData name="Andreas Haslestad" userId="9c753dbd7766f28c" providerId="Windows Live" clId="Web-{8CEEC765-844D-42B0-BC08-CF1EC37B808A}" dt="2019-03-18T22:41:44.237" v="0" actId="14100"/>
          <ac:spMkLst>
            <pc:docMk/>
            <pc:sldMk cId="3569752665" sldId="272"/>
            <ac:spMk id="5" creationId="{00000000-0000-0000-0000-000000000000}"/>
          </ac:spMkLst>
        </pc:spChg>
        <pc:picChg chg="add mod">
          <ac:chgData name="Andreas Haslestad" userId="9c753dbd7766f28c" providerId="Windows Live" clId="Web-{8CEEC765-844D-42B0-BC08-CF1EC37B808A}" dt="2019-03-18T22:42:28.300" v="7" actId="14100"/>
          <ac:picMkLst>
            <pc:docMk/>
            <pc:sldMk cId="3569752665" sldId="272"/>
            <ac:picMk id="3" creationId="{9559E54A-405F-4434-ADA7-2DBE74BECF70}"/>
          </ac:picMkLst>
        </pc:picChg>
        <pc:picChg chg="del">
          <ac:chgData name="Andreas Haslestad" userId="9c753dbd7766f28c" providerId="Windows Live" clId="Web-{8CEEC765-844D-42B0-BC08-CF1EC37B808A}" dt="2019-03-18T22:41:58.050" v="1"/>
          <ac:picMkLst>
            <pc:docMk/>
            <pc:sldMk cId="3569752665" sldId="272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0B42-2C65-B646-8BE7-25E9950B95D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308C-0B90-E94A-915F-BE14F9D99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8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Skredvarslingen</a:t>
            </a:r>
            <a:r>
              <a:rPr lang="nb-NO" baseline="0" dirty="0"/>
              <a:t> er historien og ressursene som fant hverandre både fysisk og digitalt.</a:t>
            </a:r>
          </a:p>
          <a:p>
            <a:endParaRPr lang="nb-NO" baseline="0" dirty="0"/>
          </a:p>
          <a:p>
            <a:r>
              <a:rPr lang="nb-NO" baseline="0" dirty="0"/>
              <a:t>Vi avslutter i dag (31.5) årets sesong med daglige varsler, årets sesong er </a:t>
            </a:r>
            <a:r>
              <a:rPr lang="nb-NO" baseline="0" dirty="0" err="1"/>
              <a:t>nr</a:t>
            </a:r>
            <a:r>
              <a:rPr lang="nb-NO" baseline="0" dirty="0"/>
              <a:t> 6 i rekken.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3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menyen</a:t>
            </a:r>
            <a:r>
              <a:rPr lang="en-GB" baseline="0" dirty="0"/>
              <a:t>, Vis &gt;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endParaRPr lang="en-GB" baseline="0" dirty="0"/>
          </a:p>
          <a:p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</a:p>
          <a:p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</a:p>
          <a:p>
            <a:r>
              <a:rPr lang="en-GB" baseline="0" dirty="0"/>
              <a:t>-------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Bildeformat-fanen.2.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r>
              <a:rPr lang="en-GB" dirty="0"/>
              <a:t>-----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7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169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1404000" tIns="720000" rIns="2160000" anchor="t" anchorCtr="0"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>
          <a:xfrm>
            <a:off x="0" y="406800"/>
            <a:ext cx="8604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, grå 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å bakgrunn"/>
          <p:cNvSpPr/>
          <p:nvPr userDrawn="1"/>
        </p:nvSpPr>
        <p:spPr>
          <a:xfrm>
            <a:off x="0" y="2636838"/>
            <a:ext cx="12192001" cy="4221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577850" y="2733173"/>
            <a:ext cx="6945313" cy="3731127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9" name="Plassholder for diagram 5"/>
          <p:cNvSpPr>
            <a:spLocks noGrp="1"/>
          </p:cNvSpPr>
          <p:nvPr>
            <p:ph type="chart" sz="quarter" idx="11" hasCustomPrompt="1"/>
          </p:nvPr>
        </p:nvSpPr>
        <p:spPr>
          <a:xfrm>
            <a:off x="8237036" y="75397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0" name="Plassholder fo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8237036" y="2733173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1" name="Plassholder fo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8237036" y="471236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37340" y="587553"/>
            <a:ext cx="6676445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51" userDrawn="1">
          <p15:clr>
            <a:srgbClr val="FBAE40"/>
          </p15:clr>
        </p15:guide>
        <p15:guide id="2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 - grå 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å bakgrunn"/>
          <p:cNvSpPr/>
          <p:nvPr userDrawn="1"/>
        </p:nvSpPr>
        <p:spPr>
          <a:xfrm>
            <a:off x="7859713" y="0"/>
            <a:ext cx="43322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ssholder for diagram 5"/>
          <p:cNvSpPr>
            <a:spLocks noGrp="1"/>
          </p:cNvSpPr>
          <p:nvPr>
            <p:ph type="chart" sz="quarter" idx="11" hasCustomPrompt="1"/>
          </p:nvPr>
        </p:nvSpPr>
        <p:spPr>
          <a:xfrm>
            <a:off x="8237036" y="75397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0" name="Plassholder fo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8237036" y="2733173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1" name="Plassholder fo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8237036" y="471236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2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577850" y="2733173"/>
            <a:ext cx="6945313" cy="3731127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37340" y="587553"/>
            <a:ext cx="648582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5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039131" y="2270352"/>
            <a:ext cx="7946607" cy="514115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800" spc="-30" baseline="0">
                <a:solidFill>
                  <a:schemeClr val="bg1"/>
                </a:solidFill>
              </a:defRPr>
            </a:lvl1pPr>
            <a:lvl2pPr marL="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 legge til sitat</a:t>
            </a:r>
          </a:p>
        </p:txBody>
      </p:sp>
    </p:spTree>
    <p:extLst>
      <p:ext uri="{BB962C8B-B14F-4D97-AF65-F5344CB8AC3E}">
        <p14:creationId xmlns:p14="http://schemas.microsoft.com/office/powerpoint/2010/main" val="169133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pps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57778" y="568172"/>
            <a:ext cx="3923931" cy="5770484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720000" bIns="4680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5288" y="568173"/>
            <a:ext cx="2959330" cy="58575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ppslag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57778" y="568172"/>
            <a:ext cx="3923931" cy="5770484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720000" bIns="46800" anchor="t" anchorCtr="0"/>
          <a:lstStyle>
            <a:lvl1pPr marL="0" indent="0" algn="l"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5288" y="4276166"/>
            <a:ext cx="2959330" cy="214957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029332" y="568172"/>
            <a:ext cx="3650245" cy="2436285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1260000" anchor="ctr" anchorCtr="1"/>
          <a:lstStyle>
            <a:lvl1pPr marL="0" indent="0" algn="ctr"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endParaRPr lang="en-GB" dirty="0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935287" y="3101545"/>
            <a:ext cx="3846022" cy="10373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</p:spTree>
    <p:extLst>
      <p:ext uri="{BB962C8B-B14F-4D97-AF65-F5344CB8AC3E}">
        <p14:creationId xmlns:p14="http://schemas.microsoft.com/office/powerpoint/2010/main" val="63158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76476"/>
            <a:ext cx="12192000" cy="1944613"/>
          </a:xfrm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 sz="1400"/>
            </a:lvl1pPr>
          </a:lstStyle>
          <a:p>
            <a:fld id="{D300A432-AFA6-4831-AA44-5A8F287D2BC4}" type="datetime1">
              <a:rPr lang="nb-NO" smtClean="0"/>
              <a:pPr/>
              <a:t>07.12.2020</a:t>
            </a:fld>
            <a:endParaRPr lang="nb-NO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A62925B-69BF-42D8-AC4C-EAFE9BF0C495}" type="slidenum">
              <a:rPr lang="nb-NO"/>
              <a:pPr/>
              <a:t>‹#›</a:t>
            </a:fld>
            <a:endParaRPr lang="nb-NO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0" y="0"/>
            <a:ext cx="12192000" cy="1727200"/>
            <a:chOff x="0" y="0"/>
            <a:chExt cx="9144000" cy="1727200"/>
          </a:xfrm>
        </p:grpSpPr>
        <p:pic>
          <p:nvPicPr>
            <p:cNvPr id="11" name="Bilde 4" descr="Bånd.jpg"/>
            <p:cNvPicPr>
              <a:picLocks noChangeAspect="1"/>
            </p:cNvPicPr>
            <p:nvPr userDrawn="1"/>
          </p:nvPicPr>
          <p:blipFill>
            <a:blip r:embed="rId2" cstate="print"/>
            <a:srcRect l="15620" t="18381" r="18251" b="15822"/>
            <a:stretch>
              <a:fillRect/>
            </a:stretch>
          </p:blipFill>
          <p:spPr bwMode="auto">
            <a:xfrm>
              <a:off x="0" y="0"/>
              <a:ext cx="9144000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Bilde 3" descr="NVELogoPos.eps"/>
            <p:cNvPicPr>
              <a:picLocks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3538" y="482600"/>
              <a:ext cx="882650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3716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, Logo med hvi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,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tx2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tx2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tx2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ød bakgrunn"/>
          <p:cNvSpPr/>
          <p:nvPr userDrawn="1"/>
        </p:nvSpPr>
        <p:spPr>
          <a:xfrm>
            <a:off x="5326063" y="0"/>
            <a:ext cx="68659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13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6084000" y="2232000"/>
            <a:ext cx="5763600" cy="3236400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4051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5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ød bakgrunn"/>
          <p:cNvSpPr/>
          <p:nvPr userDrawn="1"/>
        </p:nvSpPr>
        <p:spPr>
          <a:xfrm>
            <a:off x="5326063" y="0"/>
            <a:ext cx="68659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13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6084000" y="2232000"/>
            <a:ext cx="5763600" cy="3236400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4051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326063" y="0"/>
            <a:ext cx="6865937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1260000" anchor="t" anchorCtr="0"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8872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9562982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ttstå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5833122" cy="3864416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1" y="587553"/>
            <a:ext cx="5408430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abell 4"/>
          <p:cNvSpPr>
            <a:spLocks noGrp="1"/>
          </p:cNvSpPr>
          <p:nvPr>
            <p:ph type="tbl" sz="quarter" idx="10" hasCustomPrompt="1"/>
          </p:nvPr>
        </p:nvSpPr>
        <p:spPr>
          <a:xfrm>
            <a:off x="1037340" y="1899139"/>
            <a:ext cx="10303932" cy="4268680"/>
          </a:xfrm>
        </p:spPr>
        <p:txBody>
          <a:bodyPr tIns="756000"/>
          <a:lstStyle>
            <a:lvl1pPr marL="0" indent="0" algn="ctr">
              <a:buFont typeface="Arial" charset="0"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på ikonet for å legge inn en tabell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37340" y="587553"/>
            <a:ext cx="10303933" cy="818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 dirty="0"/>
              <a:t>Overskrift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2648" y="2303403"/>
            <a:ext cx="10750296" cy="386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r>
              <a:rPr lang="nb-NO" dirty="0"/>
              <a:t>Nivå 1</a:t>
            </a:r>
          </a:p>
          <a:p>
            <a:pPr lvl="0"/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800"/>
            <a:ext cx="8572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4" r:id="rId3"/>
    <p:sldLayoutId id="2147483650" r:id="rId4"/>
    <p:sldLayoutId id="2147483665" r:id="rId5"/>
    <p:sldLayoutId id="2147483660" r:id="rId6"/>
    <p:sldLayoutId id="2147483666" r:id="rId7"/>
    <p:sldLayoutId id="2147483672" r:id="rId8"/>
    <p:sldLayoutId id="2147483671" r:id="rId9"/>
    <p:sldLayoutId id="2147483663" r:id="rId10"/>
    <p:sldLayoutId id="2147483661" r:id="rId11"/>
    <p:sldLayoutId id="2147483662" r:id="rId12"/>
    <p:sldLayoutId id="2147483654" r:id="rId13"/>
    <p:sldLayoutId id="2147483655" r:id="rId14"/>
    <p:sldLayoutId id="2147483668" r:id="rId15"/>
    <p:sldLayoutId id="2147483670" r:id="rId16"/>
    <p:sldLayoutId id="2147483669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Gill Sans SemiBold" charset="0"/>
          <a:cs typeface="Gill Sans SemiBold" charset="0"/>
        </a:defRPr>
      </a:lvl1pPr>
    </p:titleStyle>
    <p:bodyStyle>
      <a:lvl1pPr marL="522000" indent="-522000" algn="l" defTabSz="914400" rtl="0" eaLnBrk="1" latinLnBrk="0" hangingPunct="1">
        <a:lnSpc>
          <a:spcPct val="104000"/>
        </a:lnSpc>
        <a:spcBef>
          <a:spcPts val="1450"/>
        </a:spcBef>
        <a:spcAft>
          <a:spcPts val="725"/>
        </a:spcAft>
        <a:buClr>
          <a:schemeClr val="accent1"/>
        </a:buClr>
        <a:buFontTx/>
        <a:buBlip>
          <a:blip r:embed="rId21"/>
        </a:buBlip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540000" algn="l" defTabSz="914400" rtl="0" eaLnBrk="1" latinLnBrk="0" hangingPunct="1">
        <a:lnSpc>
          <a:spcPct val="90000"/>
        </a:lnSpc>
        <a:spcBef>
          <a:spcPts val="0"/>
        </a:spcBef>
        <a:buFontTx/>
        <a:buBlip>
          <a:blip r:embed="rId21"/>
        </a:buBlip>
        <a:defRPr sz="185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54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5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hyperlink" Target="http://www.nve.n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hyperlink" Target="http://www.vegvesen.no/" TargetMode="External"/><Relationship Id="rId9" Type="http://schemas.openxmlformats.org/officeDocument/2006/relationships/hyperlink" Target="http://met.n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alanches.org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399499"/>
            <a:ext cx="866273" cy="880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51" y="297619"/>
            <a:ext cx="11333746" cy="62195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523" y="5714516"/>
            <a:ext cx="1800000" cy="95261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F3A25E8-81D7-4D14-AC26-5D717AD44B5F}"/>
              </a:ext>
            </a:extLst>
          </p:cNvPr>
          <p:cNvSpPr txBox="1"/>
          <p:nvPr/>
        </p:nvSpPr>
        <p:spPr>
          <a:xfrm>
            <a:off x="138023" y="3738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Oppdatert 22.10.2020</a:t>
            </a:r>
          </a:p>
        </p:txBody>
      </p:sp>
    </p:spTree>
    <p:extLst>
      <p:ext uri="{BB962C8B-B14F-4D97-AF65-F5344CB8AC3E}">
        <p14:creationId xmlns:p14="http://schemas.microsoft.com/office/powerpoint/2010/main" val="358264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lassholder for bilde 20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6" name="Undertittel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latin typeface="Helvetica" pitchFamily="34" charset="0"/>
              </a:rPr>
              <a:t>Introduksjon til</a:t>
            </a:r>
            <a:br>
              <a:rPr lang="nb-NO" dirty="0">
                <a:latin typeface="Helvetica" pitchFamily="34" charset="0"/>
              </a:rPr>
            </a:br>
            <a:r>
              <a:rPr lang="nb-NO" b="1" dirty="0">
                <a:latin typeface="Helvetica" pitchFamily="34" charset="0"/>
              </a:rPr>
              <a:t>Snøskredvarslingen i Norge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2" descr="C:\nve\Snøskredfare og senorge\Bilder\Sunndalen - 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284037"/>
            <a:ext cx="2510803" cy="188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C:\nve\Snøskredfare og senorge\Bilder\Sunndalen - 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6839" y="4284037"/>
            <a:ext cx="2510803" cy="188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5" descr="Faretegn observert som sprekk i snødekk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4162" y="4284037"/>
            <a:ext cx="1604566" cy="188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 l="12330" t="9195" r="12995"/>
          <a:stretch>
            <a:fillRect/>
          </a:stretch>
        </p:blipFill>
        <p:spPr bwMode="auto">
          <a:xfrm>
            <a:off x="8131481" y="4232231"/>
            <a:ext cx="2477656" cy="188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ktangel 19"/>
          <p:cNvSpPr/>
          <p:nvPr/>
        </p:nvSpPr>
        <p:spPr>
          <a:xfrm>
            <a:off x="24314" y="6444044"/>
            <a:ext cx="250581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nb-NO" i="1" dirty="0">
                <a:latin typeface="Helvetica"/>
                <a:cs typeface="Helvetica"/>
              </a:rPr>
              <a:t>Sist endret 22.10.2020</a:t>
            </a:r>
            <a:endParaRPr lang="nb-NO" i="1" dirty="0">
              <a:latin typeface="Helvetica" pitchFamily="34" charset="0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10036885" y="6540649"/>
            <a:ext cx="202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Foto: Rune Holen</a:t>
            </a:r>
            <a:endParaRPr lang="nn-NO" i="1" dirty="0"/>
          </a:p>
        </p:txBody>
      </p:sp>
      <p:sp>
        <p:nvSpPr>
          <p:cNvPr id="23" name="Rektangel 22"/>
          <p:cNvSpPr/>
          <p:nvPr/>
        </p:nvSpPr>
        <p:spPr>
          <a:xfrm rot="20378068">
            <a:off x="-14407" y="1679614"/>
            <a:ext cx="2735044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b-NO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Etablert 2013</a:t>
            </a:r>
          </a:p>
        </p:txBody>
      </p:sp>
    </p:spTree>
    <p:extLst>
      <p:ext uri="{BB962C8B-B14F-4D97-AF65-F5344CB8AC3E}">
        <p14:creationId xmlns:p14="http://schemas.microsoft.com/office/powerpoint/2010/main" val="47951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48172" y="269776"/>
            <a:ext cx="8496300" cy="1143000"/>
          </a:xfrm>
        </p:spPr>
        <p:txBody>
          <a:bodyPr/>
          <a:lstStyle/>
          <a:p>
            <a:r>
              <a:rPr lang="nb-NO" dirty="0"/>
              <a:t>Stort skredproblem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4900" t="36661" r="53502" b="2986"/>
          <a:stretch>
            <a:fillRect/>
          </a:stretch>
        </p:blipFill>
        <p:spPr bwMode="auto">
          <a:xfrm>
            <a:off x="818148" y="1407370"/>
            <a:ext cx="4815593" cy="5173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ktangel 5"/>
          <p:cNvSpPr/>
          <p:nvPr/>
        </p:nvSpPr>
        <p:spPr>
          <a:xfrm>
            <a:off x="890337" y="1408641"/>
            <a:ext cx="1907704" cy="242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b-NO" b="1" dirty="0">
                <a:solidFill>
                  <a:schemeClr val="tx1"/>
                </a:solidFill>
              </a:rPr>
              <a:t>Stengte veger </a:t>
            </a:r>
            <a:r>
              <a:rPr lang="nb-NO" dirty="0">
                <a:solidFill>
                  <a:schemeClr val="tx1"/>
                </a:solidFill>
              </a:rPr>
              <a:t>pga. skred vinteren 2012-13</a:t>
            </a:r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039938" y="4284506"/>
            <a:ext cx="50405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b-NO" sz="1600" b="1" dirty="0">
                <a:solidFill>
                  <a:schemeClr val="tx1"/>
                </a:solidFill>
              </a:rPr>
              <a:t>Antall døde og skredtatte i Norge 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166742" y="2696831"/>
            <a:ext cx="73257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nb-NO" sz="1000" b="1" u="sng">
                <a:latin typeface="Calibri" pitchFamily="34" charset="0"/>
                <a:cs typeface="Calibri" pitchFamily="34" charset="0"/>
              </a:rPr>
              <a:t>Stengte veger</a:t>
            </a:r>
          </a:p>
          <a:p>
            <a:endParaRPr lang="nb-NO" sz="600">
              <a:latin typeface="Calibri" pitchFamily="34" charset="0"/>
              <a:cs typeface="Calibri" pitchFamily="34" charset="0"/>
            </a:endParaRPr>
          </a:p>
          <a:p>
            <a:r>
              <a:rPr lang="nb-NO" sz="1000">
                <a:latin typeface="Calibri" pitchFamily="34" charset="0"/>
                <a:cs typeface="Calibri" pitchFamily="34" charset="0"/>
              </a:rPr>
              <a:t>Snøskredfare</a:t>
            </a:r>
          </a:p>
          <a:p>
            <a:endParaRPr lang="nb-NO" sz="400">
              <a:latin typeface="Calibri" pitchFamily="34" charset="0"/>
              <a:cs typeface="Calibri" pitchFamily="34" charset="0"/>
            </a:endParaRPr>
          </a:p>
          <a:p>
            <a:r>
              <a:rPr lang="nb-NO" sz="1000">
                <a:latin typeface="Calibri" pitchFamily="34" charset="0"/>
                <a:cs typeface="Calibri" pitchFamily="34" charset="0"/>
              </a:rPr>
              <a:t>Snøskred</a:t>
            </a:r>
          </a:p>
          <a:p>
            <a:endParaRPr lang="nb-NO" sz="400">
              <a:latin typeface="Calibri" pitchFamily="34" charset="0"/>
              <a:cs typeface="Calibri" pitchFamily="34" charset="0"/>
            </a:endParaRPr>
          </a:p>
          <a:p>
            <a:r>
              <a:rPr lang="nb-NO" sz="1000">
                <a:latin typeface="Calibri" pitchFamily="34" charset="0"/>
                <a:cs typeface="Calibri" pitchFamily="34" charset="0"/>
              </a:rPr>
              <a:t>Uvær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652186" y="5367155"/>
            <a:ext cx="92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/>
              <a:t>xgeo.no</a:t>
            </a:r>
          </a:p>
        </p:txBody>
      </p:sp>
      <p:sp>
        <p:nvSpPr>
          <p:cNvPr id="15" name="Rektangel 14"/>
          <p:cNvSpPr/>
          <p:nvPr/>
        </p:nvSpPr>
        <p:spPr>
          <a:xfrm>
            <a:off x="859048" y="2626170"/>
            <a:ext cx="1353638" cy="90038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innhold 2"/>
          <p:cNvSpPr>
            <a:spLocks noGrp="1"/>
          </p:cNvSpPr>
          <p:nvPr>
            <p:ph idx="1"/>
          </p:nvPr>
        </p:nvSpPr>
        <p:spPr>
          <a:xfrm>
            <a:off x="6816080" y="318265"/>
            <a:ext cx="4842937" cy="2892260"/>
          </a:xfrm>
        </p:spPr>
        <p:txBody>
          <a:bodyPr/>
          <a:lstStyle/>
          <a:p>
            <a:r>
              <a:rPr lang="nb-NO" sz="1800" dirty="0"/>
              <a:t>NVE ble skredetat i 2009</a:t>
            </a:r>
          </a:p>
          <a:p>
            <a:r>
              <a:rPr lang="nb-NO" sz="1800" dirty="0"/>
              <a:t>Utviklet regional varsling (2010-2012) basert på en kost-nytte vurdering (2010) og Stortingsmelding 15 (2012)</a:t>
            </a:r>
          </a:p>
          <a:p>
            <a:r>
              <a:rPr lang="nb-NO" sz="1800" dirty="0"/>
              <a:t>Felles satsning mellom fire etater </a:t>
            </a:r>
          </a:p>
          <a:p>
            <a:endParaRPr lang="nb-NO" sz="1800" dirty="0"/>
          </a:p>
        </p:txBody>
      </p:sp>
      <p:pic>
        <p:nvPicPr>
          <p:cNvPr id="17" name="Picture 16" descr="Til forside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1411" y="2439125"/>
            <a:ext cx="850379" cy="4473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6" cstate="print"/>
          <a:srcRect l="26538" t="13147" r="67017" b="80357"/>
          <a:stretch>
            <a:fillRect/>
          </a:stretch>
        </p:blipFill>
        <p:spPr bwMode="auto">
          <a:xfrm>
            <a:off x="9539254" y="2391000"/>
            <a:ext cx="806489" cy="4977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29" descr="NV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0045" y="2354141"/>
            <a:ext cx="522298" cy="5218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" name="Picture 2" descr="Til forside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53746" y="2230942"/>
            <a:ext cx="486097" cy="806479"/>
          </a:xfrm>
          <a:prstGeom prst="rect">
            <a:avLst/>
          </a:prstGeom>
          <a:noFill/>
        </p:spPr>
      </p:pic>
      <p:pic>
        <p:nvPicPr>
          <p:cNvPr id="7" name="Bilde 7">
            <a:extLst>
              <a:ext uri="{FF2B5EF4-FFF2-40B4-BE49-F238E27FC236}">
                <a16:creationId xmlns:a16="http://schemas.microsoft.com/office/drawing/2014/main" id="{881F679E-6184-49E0-94B4-41B055E25B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8462" y="4502634"/>
            <a:ext cx="5892281" cy="210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6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Snøskredvarslingen har som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847850" y="1600201"/>
            <a:ext cx="6768430" cy="48468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21970" indent="-521970"/>
            <a:r>
              <a:rPr lang="nb-NO" sz="2000" b="1" dirty="0"/>
              <a:t>Formål</a:t>
            </a:r>
            <a:r>
              <a:rPr lang="nb-NO" sz="2000" dirty="0"/>
              <a:t> - unngå tap av liv og verdier som følge av snøskred</a:t>
            </a:r>
            <a:endParaRPr lang="nb-NO"/>
          </a:p>
          <a:p>
            <a:pPr marL="521970" indent="-521970"/>
            <a:r>
              <a:rPr lang="nb-NO" sz="2000" b="1" dirty="0"/>
              <a:t>Visjon</a:t>
            </a:r>
            <a:r>
              <a:rPr lang="nb-NO" sz="2000" dirty="0"/>
              <a:t> - et samfunn </a:t>
            </a:r>
            <a:r>
              <a:rPr lang="nb-NO" sz="2000" i="1" dirty="0"/>
              <a:t>med </a:t>
            </a:r>
            <a:r>
              <a:rPr lang="nb-NO" sz="2000" dirty="0"/>
              <a:t>aktivt friluftsliv og god trafikkavvikling </a:t>
            </a:r>
            <a:r>
              <a:rPr lang="nb-NO" sz="2000" i="1" dirty="0"/>
              <a:t>uten </a:t>
            </a:r>
            <a:r>
              <a:rPr lang="nb-NO" sz="2000" dirty="0"/>
              <a:t>nye snøskredulykker</a:t>
            </a:r>
          </a:p>
          <a:p>
            <a:pPr marL="521970" indent="-521970"/>
            <a:r>
              <a:rPr lang="nb-NO" sz="2000" b="1" dirty="0"/>
              <a:t>Strategi</a:t>
            </a:r>
            <a:r>
              <a:rPr lang="nb-NO" sz="2000" dirty="0"/>
              <a:t> - et godt, lærerikt og mye brukt varsel </a:t>
            </a:r>
            <a:r>
              <a:rPr lang="nb-NO" sz="2000" i="1" dirty="0"/>
              <a:t>øker</a:t>
            </a:r>
            <a:r>
              <a:rPr lang="nb-NO" sz="2000" dirty="0"/>
              <a:t> aktsomheten, gjør det </a:t>
            </a:r>
            <a:r>
              <a:rPr lang="nb-NO" sz="2000" i="1" dirty="0"/>
              <a:t>lettere </a:t>
            </a:r>
            <a:r>
              <a:rPr lang="nb-NO" sz="2000" dirty="0"/>
              <a:t>å unngå tap av liv og verdier, og skaper interesse for å </a:t>
            </a:r>
            <a:r>
              <a:rPr lang="nb-NO" sz="2000" i="1" dirty="0"/>
              <a:t>lære </a:t>
            </a:r>
            <a:r>
              <a:rPr lang="nb-NO" sz="2000" dirty="0"/>
              <a:t>mer om skredfare</a:t>
            </a:r>
          </a:p>
          <a:p>
            <a:pPr marL="521970" indent="-521970"/>
            <a:r>
              <a:rPr lang="nb-NO" sz="2000" b="1" dirty="0"/>
              <a:t>Målgrupper</a:t>
            </a:r>
            <a:r>
              <a:rPr lang="nb-NO" sz="2000" dirty="0"/>
              <a:t> - friluftsliv og beredskap (samferdsel, bebyggelse) m.fl.</a:t>
            </a:r>
          </a:p>
          <a:p>
            <a:pPr marL="521970" indent="-521970"/>
            <a:r>
              <a:rPr lang="nb-NO" sz="2000" b="1" dirty="0"/>
              <a:t>Begrensning</a:t>
            </a:r>
            <a:r>
              <a:rPr lang="nb-NO" sz="2000" dirty="0"/>
              <a:t> - skredvarslet er et </a:t>
            </a:r>
            <a:r>
              <a:rPr lang="nb-NO" sz="2000" i="1" dirty="0"/>
              <a:t>hjelpemiddel</a:t>
            </a:r>
            <a:r>
              <a:rPr lang="nb-NO" sz="2000" dirty="0"/>
              <a:t>, ikke en fasit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1890" t="9764" r="33465" b="10394"/>
          <a:stretch>
            <a:fillRect/>
          </a:stretch>
        </p:blipFill>
        <p:spPr bwMode="auto">
          <a:xfrm>
            <a:off x="8328248" y="1758004"/>
            <a:ext cx="2160000" cy="3111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98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6" descr="Et bilde som inneholder kart&#10;&#10;Automatisk generert beskrivelse">
            <a:extLst>
              <a:ext uri="{FF2B5EF4-FFF2-40B4-BE49-F238E27FC236}">
                <a16:creationId xmlns:a16="http://schemas.microsoft.com/office/drawing/2014/main" id="{71B3FDBC-1D60-456D-9B49-A48D4FB03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197" y="1917404"/>
            <a:ext cx="4648198" cy="4539417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leverer varsel på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847850" y="1600200"/>
            <a:ext cx="6799643" cy="41660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21970" indent="-521970"/>
            <a:r>
              <a:rPr lang="nb-NO" dirty="0"/>
              <a:t>Følger internasjonal standard, med</a:t>
            </a:r>
            <a:endParaRPr lang="nb-NO"/>
          </a:p>
          <a:p>
            <a:pPr marL="899795" lvl="1" indent="-539750"/>
            <a:r>
              <a:rPr lang="nb-NO" dirty="0"/>
              <a:t>Vurdering av faregrad, skredproblem og utsatt terreng</a:t>
            </a:r>
          </a:p>
          <a:p>
            <a:pPr marL="899795" lvl="1" indent="-539750"/>
            <a:r>
              <a:rPr lang="nb-NO" dirty="0"/>
              <a:t>Nåvurdering samme dag og prognose to dager frem</a:t>
            </a:r>
          </a:p>
          <a:p>
            <a:pPr marL="521970" indent="-521970"/>
            <a:endParaRPr lang="nb-NO" dirty="0"/>
          </a:p>
          <a:p>
            <a:pPr marL="521970" indent="-521970"/>
            <a:r>
              <a:rPr lang="nb-NO" dirty="0"/>
              <a:t>Utgis daglig</a:t>
            </a:r>
          </a:p>
          <a:p>
            <a:pPr marL="899795" lvl="1" indent="-539750"/>
            <a:r>
              <a:rPr lang="nb-NO" dirty="0"/>
              <a:t>I perioden 1. des – 31. mai</a:t>
            </a:r>
          </a:p>
          <a:p>
            <a:pPr marL="899795" lvl="1" indent="-539750"/>
            <a:r>
              <a:rPr lang="nb-NO" dirty="0"/>
              <a:t>For 23 varslingsområder </a:t>
            </a:r>
          </a:p>
          <a:p>
            <a:pPr lvl="3"/>
            <a:r>
              <a:rPr lang="nb-NO" dirty="0"/>
              <a:t>(siste region Finnmarkskysten fra </a:t>
            </a:r>
            <a:r>
              <a:rPr lang="nb-NO" dirty="0" err="1"/>
              <a:t>feb</a:t>
            </a:r>
            <a:r>
              <a:rPr lang="nb-NO" dirty="0"/>
              <a:t> 20)</a:t>
            </a:r>
          </a:p>
          <a:p>
            <a:pPr marL="899795" lvl="1" indent="-539750"/>
            <a:r>
              <a:rPr lang="nb-NO" dirty="0"/>
              <a:t>+ fylkesvarsler ved FG 4 og 5</a:t>
            </a:r>
          </a:p>
          <a:p>
            <a:pPr marL="521970" indent="-521970"/>
            <a:endParaRPr lang="nb-NO" dirty="0"/>
          </a:p>
          <a:p>
            <a:pPr marL="521970" indent="-521970"/>
            <a:r>
              <a:rPr lang="nb-NO" dirty="0"/>
              <a:t>Utgir også skredskolen på varsom.no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622" y="373527"/>
            <a:ext cx="21240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5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881" y="1484784"/>
            <a:ext cx="5382391" cy="44644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Funksjonsområder</a:t>
            </a:r>
          </a:p>
          <a:p>
            <a:pPr lvl="1"/>
            <a:r>
              <a:rPr lang="nb-NO" sz="1800" dirty="0"/>
              <a:t>Varslingsgruppe</a:t>
            </a:r>
          </a:p>
          <a:p>
            <a:pPr lvl="1"/>
            <a:r>
              <a:rPr lang="nb-NO" sz="1800" dirty="0" err="1"/>
              <a:t>IKT-system</a:t>
            </a:r>
            <a:endParaRPr lang="nb-NO" sz="1800" dirty="0"/>
          </a:p>
          <a:p>
            <a:pPr lvl="1"/>
            <a:r>
              <a:rPr lang="nb-NO" sz="1800" dirty="0"/>
              <a:t>Observatørkorps</a:t>
            </a:r>
          </a:p>
          <a:p>
            <a:pPr lvl="1"/>
            <a:r>
              <a:rPr lang="nb-NO" sz="1800" dirty="0"/>
              <a:t>Stasjonsnett</a:t>
            </a:r>
          </a:p>
          <a:p>
            <a:r>
              <a:rPr lang="nb-NO" sz="2000" dirty="0"/>
              <a:t>Informasjonsflyt</a:t>
            </a:r>
          </a:p>
          <a:p>
            <a:pPr lvl="1"/>
            <a:r>
              <a:rPr lang="nb-NO" sz="1800" dirty="0"/>
              <a:t>Vist i diagram</a:t>
            </a:r>
          </a:p>
        </p:txBody>
      </p:sp>
    </p:spTree>
    <p:extLst>
      <p:ext uri="{BB962C8B-B14F-4D97-AF65-F5344CB8AC3E}">
        <p14:creationId xmlns:p14="http://schemas.microsoft.com/office/powerpoint/2010/main" val="192417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AWS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0336" y="332656"/>
            <a:ext cx="105617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Snøskredvarsling er godt etablert og velbrukt i Alpelandene, Nord-Amerika og New Zealand</a:t>
            </a:r>
          </a:p>
          <a:p>
            <a:r>
              <a:rPr lang="nb-NO" dirty="0"/>
              <a:t>Internasjonalt samarbeider vi med </a:t>
            </a:r>
            <a:r>
              <a:rPr lang="nb-NO" dirty="0" err="1"/>
              <a:t>CEN/MeteoFrance</a:t>
            </a:r>
            <a:r>
              <a:rPr lang="nb-NO" dirty="0"/>
              <a:t>, SLF, </a:t>
            </a:r>
            <a:r>
              <a:rPr lang="nb-NO" dirty="0" err="1"/>
              <a:t>LWD-Bayern</a:t>
            </a:r>
            <a:r>
              <a:rPr lang="nb-NO" dirty="0"/>
              <a:t>, CAC/CAA/PC og flere</a:t>
            </a:r>
          </a:p>
          <a:p>
            <a:r>
              <a:rPr lang="nb-NO" dirty="0"/>
              <a:t>Medlem av EAWS (</a:t>
            </a:r>
            <a:r>
              <a:rPr lang="nb-NO" dirty="0" err="1">
                <a:hlinkClick r:id="rId3"/>
              </a:rPr>
              <a:t>www.avalanches.org</a:t>
            </a:r>
            <a:r>
              <a:rPr lang="nb-NO" dirty="0"/>
              <a:t>)</a:t>
            </a:r>
          </a:p>
          <a:p>
            <a:r>
              <a:rPr lang="nb-NO" dirty="0"/>
              <a:t>I Norge samarbeides det med statlige etater, fylker og kommune, alpinanlegg og ALF, frivillige Norge (RK, NF, NRH), redningstjeneste, DNT, utdanningsinstitusjoner, NORTIND, osv.</a:t>
            </a:r>
          </a:p>
        </p:txBody>
      </p:sp>
    </p:spTree>
    <p:extLst>
      <p:ext uri="{BB962C8B-B14F-4D97-AF65-F5344CB8AC3E}">
        <p14:creationId xmlns:p14="http://schemas.microsoft.com/office/powerpoint/2010/main" val="1913816102"/>
      </p:ext>
    </p:extLst>
  </p:cSld>
  <p:clrMapOvr>
    <a:masterClrMapping/>
  </p:clrMapOvr>
</p:sld>
</file>

<file path=ppt/theme/theme1.xml><?xml version="1.0" encoding="utf-8"?>
<a:theme xmlns:a="http://schemas.openxmlformats.org/drawingml/2006/main" name="NVE">
  <a:themeElements>
    <a:clrScheme name="NVE">
      <a:dk1>
        <a:srgbClr val="000000"/>
      </a:dk1>
      <a:lt1>
        <a:srgbClr val="FFFFFF"/>
      </a:lt1>
      <a:dk2>
        <a:srgbClr val="4C4D4F"/>
      </a:dk2>
      <a:lt2>
        <a:srgbClr val="E6E7E7"/>
      </a:lt2>
      <a:accent1>
        <a:srgbClr val="CD1232"/>
      </a:accent1>
      <a:accent2>
        <a:srgbClr val="00667E"/>
      </a:accent2>
      <a:accent3>
        <a:srgbClr val="0096A7"/>
      </a:accent3>
      <a:accent4>
        <a:srgbClr val="A3D0CA"/>
      </a:accent4>
      <a:accent5>
        <a:srgbClr val="ACC282"/>
      </a:accent5>
      <a:accent6>
        <a:srgbClr val="E96956"/>
      </a:accent6>
      <a:hlink>
        <a:srgbClr val="00667E"/>
      </a:hlink>
      <a:folHlink>
        <a:srgbClr val="83848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ve_mal_2018-03-01.potx" id="{441773D0-921E-46BC-8347-F117F7B11E9E}" vid="{E0C7CFF5-E8F9-414F-987A-5AEFAE0128F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gave xmlns="45fb35ce-46a5-4ef8-882c-6e1880ce3e7f" xsi:nil="true"/>
    <Opptaksamling xmlns="45fb35ce-46a5-4ef8-882c-6e1880ce3e7f">true</Opptaksamling>
    <test xmlns="45fb35ce-46a5-4ef8-882c-6e1880ce3e7f">ferdig def</tes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BF5B636979004D853CCC3A4143AC1A" ma:contentTypeVersion="17" ma:contentTypeDescription="Opprett et nytt dokument." ma:contentTypeScope="" ma:versionID="b4f22549875ad9bf1d238bf70d3bf3d1">
  <xsd:schema xmlns:xsd="http://www.w3.org/2001/XMLSchema" xmlns:xs="http://www.w3.org/2001/XMLSchema" xmlns:p="http://schemas.microsoft.com/office/2006/metadata/properties" xmlns:ns2="45fb35ce-46a5-4ef8-882c-6e1880ce3e7f" xmlns:ns3="17698d27-b6a2-479b-8d1b-f08163b39b90" targetNamespace="http://schemas.microsoft.com/office/2006/metadata/properties" ma:root="true" ma:fieldsID="820b056a987d7c3dd4f85891dbf09fd4" ns2:_="" ns3:_="">
    <xsd:import namespace="45fb35ce-46a5-4ef8-882c-6e1880ce3e7f"/>
    <xsd:import namespace="17698d27-b6a2-479b-8d1b-f08163b39b90"/>
    <xsd:element name="properties">
      <xsd:complexType>
        <xsd:sequence>
          <xsd:element name="documentManagement">
            <xsd:complexType>
              <xsd:all>
                <xsd:element ref="ns2:Oppgav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Opptaksamling" minOccurs="0"/>
                <xsd:element ref="ns2: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35ce-46a5-4ef8-882c-6e1880ce3e7f" elementFormDefault="qualified">
    <xsd:import namespace="http://schemas.microsoft.com/office/2006/documentManagement/types"/>
    <xsd:import namespace="http://schemas.microsoft.com/office/infopath/2007/PartnerControls"/>
    <xsd:element name="Oppgave" ma:index="2" nillable="true" ma:displayName="Oppgave" ma:format="Dropdown" ma:internalName="Oppgave" ma:readOnly="false">
      <xsd:simpleType>
        <xsd:restriction base="dms:Choice">
          <xsd:enumeration value="Skredproblem"/>
          <xsd:enumeration value="Klassifisering"/>
          <xsd:enumeration value="Vedvarende svake lag"/>
          <xsd:enumeration value="Traff eller bomma?"/>
          <xsd:enumeration value="Skredbaner"/>
          <xsd:enumeration value="Skreddeteksjon"/>
          <xsd:enumeration value="Lage varsel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Opptaksamling" ma:index="21" nillable="true" ma:displayName="Opptak samling" ma:format="Dropdown" ma:internalName="Opptaksamling">
      <xsd:simpleType>
        <xsd:restriction base="dms:Choice">
          <xsd:enumeration value="Opptak"/>
        </xsd:restriction>
      </xsd:simpleType>
    </xsd:element>
    <xsd:element name="test" ma:index="22" nillable="true" ma:displayName="test" ma:default="ferdig def" ma:format="Dropdown" ma:internalName="tes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98d27-b6a2-479b-8d1b-f08163b39b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45509-A2A9-421E-A28B-CB056DB0BC8D}">
  <ds:schemaRefs>
    <ds:schemaRef ds:uri="http://schemas.microsoft.com/office/2006/metadata/properties"/>
    <ds:schemaRef ds:uri="http://schemas.microsoft.com/office/infopath/2007/PartnerControls"/>
    <ds:schemaRef ds:uri="45fb35ce-46a5-4ef8-882c-6e1880ce3e7f"/>
  </ds:schemaRefs>
</ds:datastoreItem>
</file>

<file path=customXml/itemProps2.xml><?xml version="1.0" encoding="utf-8"?>
<ds:datastoreItem xmlns:ds="http://schemas.openxmlformats.org/officeDocument/2006/customXml" ds:itemID="{08D9135C-C5B5-45D2-BD65-4B3E9F1691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5B1A91-5353-4A21-850E-714BDAF4C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b35ce-46a5-4ef8-882c-6e1880ce3e7f"/>
    <ds:schemaRef ds:uri="17698d27-b6a2-479b-8d1b-f08163b39b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NVE-PPmal_2018</Template>
  <TotalTime>20</TotalTime>
  <Words>320</Words>
  <Application>Microsoft Office PowerPoint</Application>
  <PresentationFormat>Widescreen</PresentationFormat>
  <Paragraphs>62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NVE</vt:lpstr>
      <vt:lpstr>PowerPoint-presentasjon</vt:lpstr>
      <vt:lpstr>Introduksjon til Snøskredvarslingen i Norge</vt:lpstr>
      <vt:lpstr>Stort skredproblem</vt:lpstr>
      <vt:lpstr>Snøskredvarslingen har som</vt:lpstr>
      <vt:lpstr>Vi leverer varsel på</vt:lpstr>
      <vt:lpstr>Organisering</vt:lpstr>
      <vt:lpstr>Samarbeid</vt:lpstr>
    </vt:vector>
  </TitlesOfParts>
  <Company>NVE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Introduksjon til Snøskredvarslingen i Norge</dc:title>
  <dc:creator>Aasen Jostein</dc:creator>
  <cp:lastModifiedBy>Aasen Jostein</cp:lastModifiedBy>
  <cp:revision>113</cp:revision>
  <dcterms:created xsi:type="dcterms:W3CDTF">2018-11-20T13:08:51Z</dcterms:created>
  <dcterms:modified xsi:type="dcterms:W3CDTF">2020-12-07T21:09:16Z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0x010100DBBF5B636979004D853CCC3A4143AC1A</vt:lpwstr>
  </property>
</Properties>
</file>